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FFCC"/>
    <a:srgbClr val="FFC000"/>
    <a:srgbClr val="FFD966"/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2405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6937-7D3D-4C2B-97B7-6534197FCA33}" type="datetimeFigureOut">
              <a:rPr lang="de-AT" smtClean="0"/>
              <a:t>03.02.2017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E59F4-E9BF-48A2-9FD8-B661C1D80BC9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366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3BCBD-4161-489E-85B0-276E88E0F5F7}" type="datetimeFigureOut">
              <a:rPr lang="de-AT" smtClean="0"/>
              <a:t>03.02.2017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937D2-6117-4881-B88D-D373CF5AE83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518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b="1" dirty="0" smtClean="0"/>
              <a:t>Quelle-Bild: </a:t>
            </a:r>
            <a:r>
              <a:rPr lang="de-AT" b="0" dirty="0" err="1" smtClean="0"/>
              <a:t>Wiedenroth</a:t>
            </a:r>
            <a:r>
              <a:rPr lang="de-AT" b="0" dirty="0" smtClean="0"/>
              <a:t>, G. (2013a): Straßenschäden, marode Brücken, Überlastung, Öko-Umerziehung: Legen Sie sich schon mal eine Pferdekutsche zu, bezogen unter: http://www.wiedenroth-karikatur.de/02_WirtKari130731_Bundesauto</a:t>
            </a:r>
            <a:br>
              <a:rPr lang="de-AT" b="0" dirty="0" smtClean="0"/>
            </a:br>
            <a:r>
              <a:rPr lang="de-AT" b="0" dirty="0" smtClean="0"/>
              <a:t>bahn_Stau_Tempolimit_Baustelle_Baufaelligkeit_Oeko-Ideologie.html, Zugriff am 19.07.2016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937D2-6117-4881-B88D-D373CF5AE83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5008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google.at/url?sa=i&amp;rct=j&amp;q=&amp;esrc=s&amp;source=images&amp;cd=&amp;cad=rja&amp;uact=8&amp;ved=0ahUKEwjcxcDUzO3NAhVHtxoKHfJMDdYQjRwIBw&amp;url=https://de.wikipedia.org/wiki/Bundesministerium_f%C3%BCr_Verkehr,_Innovation_und_Technologie&amp;psig=AFQjCNHGjX9UsxmjNOF8epXptjaCelCWuA&amp;ust=1468401675549195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 userDrawn="1"/>
        </p:nvSpPr>
        <p:spPr>
          <a:xfrm>
            <a:off x="1259632" y="2132856"/>
            <a:ext cx="7056784" cy="2847493"/>
          </a:xfrm>
          <a:prstGeom prst="roundRect">
            <a:avLst>
              <a:gd name="adj" fmla="val 12659"/>
            </a:avLst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5636" y="2418696"/>
            <a:ext cx="6584776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95636" y="3888721"/>
            <a:ext cx="6584776" cy="836423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pic>
        <p:nvPicPr>
          <p:cNvPr id="1026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68" y="764704"/>
            <a:ext cx="3956312" cy="110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9" descr="logistikumLogo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4708" y="5517232"/>
            <a:ext cx="1742099" cy="637200"/>
          </a:xfrm>
          <a:prstGeom prst="rect">
            <a:avLst/>
          </a:prstGeom>
        </p:spPr>
      </p:pic>
      <p:pic>
        <p:nvPicPr>
          <p:cNvPr id="10" name="Picture 2" descr="https://upload.wikimedia.org/wikipedia/commons/thumb/0/0e/Bundesministerium_f%C3%BCr_Verkehr,_Innovation_und_Technologie_logo.svg/2000px-Bundesministerium_f%C3%BCr_Verkehr,_Innovation_und_Technologie_logo.svg.pn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2672" y="5517232"/>
            <a:ext cx="1379361" cy="6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fh-vie.ac.at/var/em_plain_site/storage/images/funktionen/textbausteine/allgemeine-textbausteine/logo/106489-1-ger-DE/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5518359"/>
            <a:ext cx="1723553" cy="63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30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Februar 2017</a:t>
            </a: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95536" y="198066"/>
            <a:ext cx="8352928" cy="1296144"/>
          </a:xfrm>
          <a:prstGeom prst="roundRect">
            <a:avLst/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064896" cy="1143000"/>
          </a:xfrm>
        </p:spPr>
        <p:txBody>
          <a:bodyPr>
            <a:noAutofit/>
          </a:bodyPr>
          <a:lstStyle>
            <a:lvl1pPr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9796" y="1623903"/>
            <a:ext cx="8229600" cy="4525963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9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25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 userDrawn="1"/>
        </p:nvSpPr>
        <p:spPr>
          <a:xfrm>
            <a:off x="395536" y="198066"/>
            <a:ext cx="8352928" cy="1296144"/>
          </a:xfrm>
          <a:prstGeom prst="roundRect">
            <a:avLst/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6" name="Abgerundetes Rechteck 5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September 2016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8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September 2016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49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220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Einblicke in die Welt der Straße …</a:t>
            </a:r>
            <a:endParaRPr lang="de-AT" dirty="0"/>
          </a:p>
        </p:txBody>
      </p:sp>
      <p:pic>
        <p:nvPicPr>
          <p:cNvPr id="4" name="Grafik 3" descr="http://www.wiedenroth-karikatur.de/KariAblage201307/20130731_Bundesautobahn_Tempolimit_Stau_Bauzustand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21"/>
          <a:stretch/>
        </p:blipFill>
        <p:spPr bwMode="auto">
          <a:xfrm>
            <a:off x="1475656" y="1844824"/>
            <a:ext cx="6192688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hteck 6">
            <a:hlinkClick r:id="" action="ppaction://noaction"/>
          </p:cNvPr>
          <p:cNvSpPr/>
          <p:nvPr/>
        </p:nvSpPr>
        <p:spPr>
          <a:xfrm>
            <a:off x="409214" y="6165304"/>
            <a:ext cx="77841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Rechteck 7">
            <a:hlinkClick r:id="" action="ppaction://noaction"/>
          </p:cNvPr>
          <p:cNvSpPr/>
          <p:nvPr/>
        </p:nvSpPr>
        <p:spPr>
          <a:xfrm>
            <a:off x="323528" y="6237313"/>
            <a:ext cx="1093798" cy="392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352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Bildschirmpräsentation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Larissa</vt:lpstr>
      <vt:lpstr>Einblicke in die Welt der Straße …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</dc:creator>
  <cp:lastModifiedBy>Sebastian Staritz</cp:lastModifiedBy>
  <cp:revision>351</cp:revision>
  <dcterms:created xsi:type="dcterms:W3CDTF">2016-05-26T13:35:26Z</dcterms:created>
  <dcterms:modified xsi:type="dcterms:W3CDTF">2017-02-03T18:44:32Z</dcterms:modified>
</cp:coreProperties>
</file>